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4C77-9B0C-4F2D-8E3F-14E8078F2631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143C1-F97F-418B-9323-B4DBF2669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733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4C77-9B0C-4F2D-8E3F-14E8078F2631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143C1-F97F-418B-9323-B4DBF2669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76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4C77-9B0C-4F2D-8E3F-14E8078F2631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143C1-F97F-418B-9323-B4DBF2669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184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4C77-9B0C-4F2D-8E3F-14E8078F2631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143C1-F97F-418B-9323-B4DBF2669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43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4C77-9B0C-4F2D-8E3F-14E8078F2631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143C1-F97F-418B-9323-B4DBF2669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58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4C77-9B0C-4F2D-8E3F-14E8078F2631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143C1-F97F-418B-9323-B4DBF2669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708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4C77-9B0C-4F2D-8E3F-14E8078F2631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143C1-F97F-418B-9323-B4DBF2669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578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4C77-9B0C-4F2D-8E3F-14E8078F2631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143C1-F97F-418B-9323-B4DBF2669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920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4C77-9B0C-4F2D-8E3F-14E8078F2631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143C1-F97F-418B-9323-B4DBF2669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561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4C77-9B0C-4F2D-8E3F-14E8078F2631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143C1-F97F-418B-9323-B4DBF2669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314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4C77-9B0C-4F2D-8E3F-14E8078F2631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143C1-F97F-418B-9323-B4DBF2669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06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64C77-9B0C-4F2D-8E3F-14E8078F2631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143C1-F97F-418B-9323-B4DBF2669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325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0"/>
            <a:ext cx="4787578" cy="67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2848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0"/>
            <a:ext cx="53285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81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-20782"/>
            <a:ext cx="542471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3724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Ляйсан</dc:creator>
  <cp:lastModifiedBy>Ляйсан</cp:lastModifiedBy>
  <cp:revision>1</cp:revision>
  <dcterms:created xsi:type="dcterms:W3CDTF">2020-04-09T16:01:33Z</dcterms:created>
  <dcterms:modified xsi:type="dcterms:W3CDTF">2020-04-09T16:05:10Z</dcterms:modified>
</cp:coreProperties>
</file>